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2"/>
  </p:notesMasterIdLst>
  <p:sldIdLst>
    <p:sldId id="256" r:id="rId2"/>
    <p:sldId id="314" r:id="rId3"/>
    <p:sldId id="311" r:id="rId4"/>
    <p:sldId id="329" r:id="rId5"/>
    <p:sldId id="330" r:id="rId6"/>
    <p:sldId id="320" r:id="rId7"/>
    <p:sldId id="325" r:id="rId8"/>
    <p:sldId id="326" r:id="rId9"/>
    <p:sldId id="327" r:id="rId10"/>
    <p:sldId id="308" r:id="rId11"/>
  </p:sldIdLst>
  <p:sldSz cx="9144000" cy="6858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99"/>
    <a:srgbClr val="FFCCCC"/>
    <a:srgbClr val="FFFF99"/>
    <a:srgbClr val="003300"/>
    <a:srgbClr val="99FFCC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4D13-E640-46E6-8E22-F2374B733289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1228725"/>
            <a:ext cx="4421188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7575"/>
            <a:ext cx="5446712" cy="3868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0DBED-8B30-4103-B1EF-3602EEBB6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3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DBED-8B30-4103-B1EF-3602EEBB61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7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2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6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7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7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97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7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5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6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25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249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5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54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54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7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416824" cy="840726"/>
          </a:xfrm>
        </p:spPr>
        <p:txBody>
          <a:bodyPr>
            <a:normAutofit/>
          </a:bodyPr>
          <a:lstStyle/>
          <a:p>
            <a:r>
              <a:rPr lang="ru-RU" sz="1200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200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1200" b="1" cap="non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2»</a:t>
            </a:r>
            <a:endParaRPr lang="ru-RU" sz="1200" b="1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640" y="1700808"/>
            <a:ext cx="65527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Полезный и любимый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школьный завтрак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Плов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154126"/>
            <a:ext cx="1691680" cy="1703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4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1187624" y="1215735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 состав вкусного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плова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входят только свежие продукты: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ясо курицы, лук, морковь, рис.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1919"/>
            <a:ext cx="3024336" cy="3279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97" y="2871919"/>
            <a:ext cx="2459262" cy="32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6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983717" y="1052736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Промываем рис и замачиваем водой на 1,5-2 часа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80884"/>
            <a:ext cx="2128939" cy="378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3495"/>
          <a:stretch/>
        </p:blipFill>
        <p:spPr>
          <a:xfrm>
            <a:off x="4788024" y="3212976"/>
            <a:ext cx="2783203" cy="209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9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983717" y="1052736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Режем и промываем мясо курицы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1637312" cy="184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4392488" cy="247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0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079612" y="775956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Слегка обжариваем порционные куски курицы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4454930"/>
            <a:ext cx="1657958" cy="1715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449" b="-1464"/>
          <a:stretch/>
        </p:blipFill>
        <p:spPr>
          <a:xfrm>
            <a:off x="1403648" y="2408658"/>
            <a:ext cx="2736304" cy="201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9960" r="10665"/>
          <a:stretch/>
        </p:blipFill>
        <p:spPr>
          <a:xfrm>
            <a:off x="4860032" y="3717032"/>
            <a:ext cx="2880320" cy="208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5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 со стрелкой вниз 16"/>
          <p:cNvSpPr/>
          <p:nvPr/>
        </p:nvSpPr>
        <p:spPr>
          <a:xfrm>
            <a:off x="1042947" y="872716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Подготавливаем овощи и слегка обжариваем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" b="10714"/>
          <a:stretch/>
        </p:blipFill>
        <p:spPr>
          <a:xfrm>
            <a:off x="5580112" y="2461466"/>
            <a:ext cx="22322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2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 со стрелкой вниз 16"/>
          <p:cNvSpPr/>
          <p:nvPr/>
        </p:nvSpPr>
        <p:spPr>
          <a:xfrm>
            <a:off x="1115616" y="1196752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Добавляем немного томатной пасты и выкладываем рис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4027140" cy="2265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34484"/>
            <a:ext cx="4059943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59" y="93186"/>
            <a:ext cx="1602555" cy="160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 со стрелкой вниз 16"/>
          <p:cNvSpPr/>
          <p:nvPr/>
        </p:nvSpPr>
        <p:spPr>
          <a:xfrm>
            <a:off x="1043608" y="836712"/>
            <a:ext cx="6408712" cy="165618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 вкуснейший плов - готов!!!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1923326" cy="341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73636"/>
            <a:ext cx="4748437" cy="267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1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10" y="0"/>
            <a:ext cx="1557547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Выноска со стрелкой вниз 16"/>
          <p:cNvSpPr/>
          <p:nvPr/>
        </p:nvSpPr>
        <p:spPr>
          <a:xfrm>
            <a:off x="1267106" y="404664"/>
            <a:ext cx="6432194" cy="158417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Технико-технологическая карта приготовления плова и салата «Школьный»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5" y="1838508"/>
            <a:ext cx="3219895" cy="4428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2" b="5418"/>
          <a:stretch/>
        </p:blipFill>
        <p:spPr>
          <a:xfrm>
            <a:off x="4788024" y="1838507"/>
            <a:ext cx="3241353" cy="4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1938</TotalTime>
  <Words>87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психологической безопасности в образовательной организации</dc:title>
  <dc:creator>Господин</dc:creator>
  <cp:lastModifiedBy>Пользователь Windows</cp:lastModifiedBy>
  <cp:revision>196</cp:revision>
  <cp:lastPrinted>2018-12-24T09:28:52Z</cp:lastPrinted>
  <dcterms:created xsi:type="dcterms:W3CDTF">2015-09-03T09:14:37Z</dcterms:created>
  <dcterms:modified xsi:type="dcterms:W3CDTF">2024-04-11T11:00:01Z</dcterms:modified>
</cp:coreProperties>
</file>